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71E5B8-00B2-43E7-A73D-8A4790D1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6254443-8DEB-436A-8F3B-1FFEA53A3D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097828-FE35-406F-92E8-5CC124726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BC5E-42F9-4703-8FC0-8FB6C767D34D}" type="datetimeFigureOut">
              <a:rPr lang="fr-FR" smtClean="0"/>
              <a:t>31/12/2019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9D2AF4-C613-423E-98C4-74B6C38A8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E842AA-A40A-4E7B-ACF2-2A56855B3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88DA-51F9-4218-8DDA-2C5DA6C5E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7008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1E2E63-F07E-4F44-80B3-A54E76C1C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D5A1E78-522F-4F29-9B26-B63B9BCE8D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4C4D96-5293-42E7-A816-22D12070C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BC5E-42F9-4703-8FC0-8FB6C767D34D}" type="datetimeFigureOut">
              <a:rPr lang="fr-FR" smtClean="0"/>
              <a:t>31/12/2019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C3D1BE-A31C-4A1D-AC91-DB5F59EB1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388898-13F0-4ED6-973B-A23D2CA12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88DA-51F9-4218-8DDA-2C5DA6C5E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7794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3AD8B59-F443-4667-8BDD-3F7B991B6B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27922D1-7140-4AFD-BDEA-55740E481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7425AD-3BCD-4EC4-BBBA-442F6C419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BC5E-42F9-4703-8FC0-8FB6C767D34D}" type="datetimeFigureOut">
              <a:rPr lang="fr-FR" smtClean="0"/>
              <a:t>31/12/2019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D022D9-3577-46EE-AB82-2C3C4CEC0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516591-B399-41B9-80E2-F02BD77FC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88DA-51F9-4218-8DDA-2C5DA6C5E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38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00E852-A605-4EF6-B112-62C933223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0E4EB2-5D93-42B8-8567-A5DCB819E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610F6F-4625-4E7F-B070-95356A16B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BC5E-42F9-4703-8FC0-8FB6C767D34D}" type="datetimeFigureOut">
              <a:rPr lang="fr-FR" smtClean="0"/>
              <a:t>31/12/2019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86DB00-BFB3-4725-85AC-C259E2F32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1640DD-C47E-40A2-AD84-1CCC94223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88DA-51F9-4218-8DDA-2C5DA6C5E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11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EAA7A8-BAB2-47DC-8D75-563D319DD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701FFE-1431-4DF8-A72B-C1D351D20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2E2F61-309E-4387-B118-411B9C801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BC5E-42F9-4703-8FC0-8FB6C767D34D}" type="datetimeFigureOut">
              <a:rPr lang="fr-FR" smtClean="0"/>
              <a:t>31/12/2019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88775B-B2B9-42BB-96BD-0AF78D3CE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B6C955-A0D3-41D4-8CD0-53BCBCAB2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88DA-51F9-4218-8DDA-2C5DA6C5E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508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380223-A90E-4D94-B7C2-27F671BF7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7A351C-F18B-4DDC-A4B8-F6823E3B95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ACB6F0F-3AE9-4EBD-9757-12071E64B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09D0186-5728-4D15-807C-2C3D01FFA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BC5E-42F9-4703-8FC0-8FB6C767D34D}" type="datetimeFigureOut">
              <a:rPr lang="fr-FR" smtClean="0"/>
              <a:t>31/12/2019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086027-334B-471E-8ABA-405E93EDD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D7020F4-58C5-426A-83DB-E4E048925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88DA-51F9-4218-8DDA-2C5DA6C5E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8035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1F7E0D-16CE-42B3-8F47-F119E74AA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C499BDA-19B8-4FE7-9A03-788ECBDBD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2AB9275-8AA5-4040-BD8C-B5EB4637EB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C01D077-F3AD-43AE-89E3-30CC489BFB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0B5C30E-0172-400D-B683-AE73860496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41FE642-8A06-43FB-840C-795518519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BC5E-42F9-4703-8FC0-8FB6C767D34D}" type="datetimeFigureOut">
              <a:rPr lang="fr-FR" smtClean="0"/>
              <a:t>31/12/2019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4A7A306-A0C3-4DC0-8206-2288D35B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E7361EB-5B25-46CD-8B28-99769C34D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88DA-51F9-4218-8DDA-2C5DA6C5E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723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25B9BB-F3D8-4520-92F4-3DFBFDCA6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A55015D-1FB9-4902-9A28-FA5FF4285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BC5E-42F9-4703-8FC0-8FB6C767D34D}" type="datetimeFigureOut">
              <a:rPr lang="fr-FR" smtClean="0"/>
              <a:t>31/12/2019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7168F79-1876-45DC-8B9A-A14318942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C6F3C54-C3FD-4A49-8286-789BA12B7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88DA-51F9-4218-8DDA-2C5DA6C5E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77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9182C56-00ED-49BC-9802-E94AF4E80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BC5E-42F9-4703-8FC0-8FB6C767D34D}" type="datetimeFigureOut">
              <a:rPr lang="fr-FR" smtClean="0"/>
              <a:t>31/12/2019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850F84F-5E23-44EF-AD20-1869FF5B2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EEB25B9-2687-47BD-8667-9B8D7022D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88DA-51F9-4218-8DDA-2C5DA6C5E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8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D77B2A-F9E4-49B8-ABB8-6819FF722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772878-0FAA-4661-B696-BEFCC3A57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00BB880-6910-49BC-B163-A00F8E394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2C6C9CD-26C1-45E4-BB4E-A5D3AA5F3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BC5E-42F9-4703-8FC0-8FB6C767D34D}" type="datetimeFigureOut">
              <a:rPr lang="fr-FR" smtClean="0"/>
              <a:t>31/12/2019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3323BD0-A868-4A75-B002-0A0A3A13B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0225DE-35F3-4E9E-8311-5458E694B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88DA-51F9-4218-8DDA-2C5DA6C5E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356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C80459-B4A7-4936-97A9-7EFE0461B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2C80B4F-D80D-4D8B-8CEB-AED4E632F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ADB552F-78F7-43ED-ACD3-1D92BDA45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05D2456-F4FF-4D5A-A7AF-61876D233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BC5E-42F9-4703-8FC0-8FB6C767D34D}" type="datetimeFigureOut">
              <a:rPr lang="fr-FR" smtClean="0"/>
              <a:t>31/12/2019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E201CAB-ED50-40C2-8854-1DD173694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16119C-81AB-4EF1-8008-64BC9CA4C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88DA-51F9-4218-8DDA-2C5DA6C5E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894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8416412-E92F-4F51-B8EC-058FAF10F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E139BA-2AB6-46FC-8114-7C6D5F60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2715E7-1297-46F2-8890-A5824796C3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ABC5E-42F9-4703-8FC0-8FB6C767D34D}" type="datetimeFigureOut">
              <a:rPr lang="fr-FR" smtClean="0"/>
              <a:t>31/12/2019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1055F6-9B2C-4AB0-8011-E64C493A46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E26EBF-3520-4A80-BB2E-1F24E71D0A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988DA-51F9-4218-8DDA-2C5DA6C5E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502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ophrologuelarochelle.fr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94B16010-EC9D-4A57-8833-3F5CFF8D474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1000"/>
          </a:blip>
          <a:srcRect l="19906" t="16681" r="19519" b="14631"/>
          <a:stretch/>
        </p:blipFill>
        <p:spPr>
          <a:xfrm>
            <a:off x="406500" y="640080"/>
            <a:ext cx="1722094" cy="137436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02F3C71-C981-4614-98EA-D6C494F80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3" y="321176"/>
            <a:ext cx="717424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1A5568D-6DCA-462E-80F0-103E87D65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7256" y="1023470"/>
            <a:ext cx="6204984" cy="81706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fr-FR" sz="4000" u="dotted" dirty="0">
                <a:latin typeface="Arial Rounded MT Bold" panose="020F0704030504030204" pitchFamily="34" charset="0"/>
              </a:rPr>
              <a:t>BON CADEAU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CA5F10B-CE4E-48C8-AB4A-2FEDC7A1F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515" y="2014442"/>
            <a:ext cx="6204984" cy="37342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latin typeface="Arial Rounded MT Bold" panose="020F0704030504030204" pitchFamily="34" charset="0"/>
              </a:rPr>
              <a:t>Pour : </a:t>
            </a:r>
            <a:r>
              <a:rPr lang="en-US" sz="2400" u="dotted" dirty="0">
                <a:latin typeface="Arial Rounded MT Bold" panose="020F0704030504030204" pitchFamily="34" charset="0"/>
              </a:rPr>
              <a:t>                                                                         </a:t>
            </a:r>
          </a:p>
          <a:p>
            <a:pPr marL="0" indent="0">
              <a:buNone/>
            </a:pPr>
            <a:r>
              <a:rPr lang="en-US" sz="2400" u="dotted" dirty="0">
                <a:latin typeface="Arial Rounded MT Bold" panose="020F0704030504030204" pitchFamily="34" charset="0"/>
              </a:rPr>
              <a:t>    </a:t>
            </a:r>
          </a:p>
          <a:p>
            <a:pPr marL="0" indent="0">
              <a:buNone/>
            </a:pPr>
            <a:r>
              <a:rPr lang="en-US" sz="2400" u="dotted" dirty="0">
                <a:latin typeface="Arial Rounded MT Bold" panose="020F0704030504030204" pitchFamily="34" charset="0"/>
              </a:rPr>
              <a:t>                                                                                    </a:t>
            </a:r>
            <a:r>
              <a:rPr lang="en-US" sz="2400" dirty="0">
                <a:latin typeface="Arial Rounded MT Bold" panose="020F0704030504030204" pitchFamily="34" charset="0"/>
              </a:rPr>
              <a:t>De la part : </a:t>
            </a:r>
          </a:p>
          <a:p>
            <a:pPr marL="0" indent="0">
              <a:buNone/>
            </a:pPr>
            <a:endParaRPr lang="en-US" sz="24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 Rounded MT Bold" panose="020F0704030504030204" pitchFamily="34" charset="0"/>
              </a:rPr>
              <a:t>A </a:t>
            </a:r>
            <a:r>
              <a:rPr lang="en-US" sz="2400" dirty="0" err="1">
                <a:latin typeface="Arial Rounded MT Bold" panose="020F0704030504030204" pitchFamily="34" charset="0"/>
              </a:rPr>
              <a:t>utiliser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jusqu’à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>
                <a:latin typeface="Arial Rounded MT Bold" panose="020F0704030504030204" pitchFamily="34" charset="0"/>
              </a:rPr>
              <a:t>Septembre </a:t>
            </a:r>
            <a:r>
              <a:rPr lang="en-US" sz="2400" dirty="0">
                <a:latin typeface="Arial Rounded MT Bold" panose="020F0704030504030204" pitchFamily="34" charset="0"/>
              </a:rPr>
              <a:t>2020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C705C95-B7F4-4F21-934D-7187557D4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05" y="873882"/>
            <a:ext cx="1174444" cy="111623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4A860D3-C0DB-40E9-9387-350F51125F55}"/>
              </a:ext>
            </a:extLst>
          </p:cNvPr>
          <p:cNvSpPr/>
          <p:nvPr/>
        </p:nvSpPr>
        <p:spPr>
          <a:xfrm>
            <a:off x="7632240" y="4278805"/>
            <a:ext cx="4191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latin typeface="Aharoni" panose="02010803020104030203" pitchFamily="2" charset="-79"/>
                <a:cs typeface="Aharoni" panose="02010803020104030203" pitchFamily="2" charset="-79"/>
              </a:rPr>
              <a:t>Marlène LECLERC</a:t>
            </a:r>
          </a:p>
          <a:p>
            <a:pPr algn="ctr"/>
            <a:r>
              <a:rPr lang="fr-FR" dirty="0">
                <a:latin typeface="Aharoni" panose="02010803020104030203" pitchFamily="2" charset="-79"/>
                <a:cs typeface="Aharoni" panose="02010803020104030203" pitchFamily="2" charset="-79"/>
              </a:rPr>
              <a:t>7 place des Comédiens </a:t>
            </a:r>
          </a:p>
          <a:p>
            <a:pPr algn="ctr"/>
            <a:r>
              <a:rPr lang="fr-FR" dirty="0">
                <a:latin typeface="Aharoni" panose="02010803020104030203" pitchFamily="2" charset="-79"/>
                <a:cs typeface="Aharoni" panose="02010803020104030203" pitchFamily="2" charset="-79"/>
              </a:rPr>
              <a:t>17180 PERIGNY</a:t>
            </a:r>
          </a:p>
          <a:p>
            <a:pPr algn="ctr"/>
            <a:r>
              <a:rPr lang="fr-FR" dirty="0">
                <a:latin typeface="Aharoni" panose="02010803020104030203" pitchFamily="2" charset="-79"/>
                <a:cs typeface="Aharoni" panose="02010803020104030203" pitchFamily="2" charset="-79"/>
              </a:rPr>
              <a:t>06 72 23 93 22</a:t>
            </a:r>
          </a:p>
          <a:p>
            <a:pPr algn="ctr"/>
            <a:r>
              <a:rPr lang="fr-FR" dirty="0">
                <a:latin typeface="Aharoni" panose="02010803020104030203" pitchFamily="2" charset="-79"/>
                <a:cs typeface="Aharoni" panose="02010803020104030203" pitchFamily="2" charset="-79"/>
              </a:rPr>
              <a:t>marleneleclerc17@gmail.com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BFA012-6470-4493-A853-6D8AFE07BCD8}"/>
              </a:ext>
            </a:extLst>
          </p:cNvPr>
          <p:cNvSpPr/>
          <p:nvPr/>
        </p:nvSpPr>
        <p:spPr>
          <a:xfrm>
            <a:off x="8204233" y="5968620"/>
            <a:ext cx="3289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https://sophrologuelarochelle.fr/</a:t>
            </a:r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2A6E1AF-CCD2-45FC-A80A-25C25FE3EC01}"/>
              </a:ext>
            </a:extLst>
          </p:cNvPr>
          <p:cNvSpPr txBox="1"/>
          <p:nvPr/>
        </p:nvSpPr>
        <p:spPr>
          <a:xfrm>
            <a:off x="8520112" y="406656"/>
            <a:ext cx="2505075" cy="1841210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2000" dirty="0">
                <a:latin typeface="Arial Rounded MT Bold" panose="020F0704030504030204" pitchFamily="34" charset="0"/>
              </a:rPr>
              <a:t>SOPHROLOGIE</a:t>
            </a:r>
          </a:p>
          <a:p>
            <a:pPr algn="ctr">
              <a:lnSpc>
                <a:spcPct val="200000"/>
              </a:lnSpc>
            </a:pPr>
            <a:r>
              <a:rPr lang="fr-FR" sz="2000" dirty="0">
                <a:latin typeface="Arial Rounded MT Bold" panose="020F0704030504030204" pitchFamily="34" charset="0"/>
              </a:rPr>
              <a:t>ETIOMEDECINE</a:t>
            </a:r>
          </a:p>
          <a:p>
            <a:pPr algn="ctr">
              <a:lnSpc>
                <a:spcPct val="200000"/>
              </a:lnSpc>
            </a:pPr>
            <a:r>
              <a:rPr lang="fr-FR" sz="2000" dirty="0">
                <a:latin typeface="Arial Rounded MT Bold" panose="020F0704030504030204" pitchFamily="34" charset="0"/>
              </a:rPr>
              <a:t>HYPNOSE</a:t>
            </a:r>
          </a:p>
        </p:txBody>
      </p:sp>
    </p:spTree>
    <p:extLst>
      <p:ext uri="{BB962C8B-B14F-4D97-AF65-F5344CB8AC3E}">
        <p14:creationId xmlns:p14="http://schemas.microsoft.com/office/powerpoint/2010/main" val="24862412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42</Words>
  <Application>Microsoft Office PowerPoint</Application>
  <PresentationFormat>Grand écran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Aharoni</vt:lpstr>
      <vt:lpstr>Arial</vt:lpstr>
      <vt:lpstr>Arial Rounded MT Bold</vt:lpstr>
      <vt:lpstr>Calibri</vt:lpstr>
      <vt:lpstr>Calibri Light</vt:lpstr>
      <vt:lpstr>Thème Office</vt:lpstr>
      <vt:lpstr>BON CADEAU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 Meilleurs vœux pour  2019</dc:title>
  <dc:creator>LECLERC Frederic</dc:creator>
  <cp:lastModifiedBy>MARLENE LECLERC</cp:lastModifiedBy>
  <cp:revision>18</cp:revision>
  <cp:lastPrinted>2019-12-20T14:16:07Z</cp:lastPrinted>
  <dcterms:created xsi:type="dcterms:W3CDTF">2019-01-07T15:44:00Z</dcterms:created>
  <dcterms:modified xsi:type="dcterms:W3CDTF">2019-12-31T10:59:18Z</dcterms:modified>
</cp:coreProperties>
</file>